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94" r:id="rId3"/>
    <p:sldId id="281" r:id="rId4"/>
    <p:sldId id="291" r:id="rId5"/>
    <p:sldId id="258" r:id="rId6"/>
    <p:sldId id="296" r:id="rId7"/>
    <p:sldId id="286" r:id="rId8"/>
    <p:sldId id="287" r:id="rId9"/>
    <p:sldId id="283" r:id="rId10"/>
    <p:sldId id="282" r:id="rId11"/>
    <p:sldId id="285" r:id="rId12"/>
    <p:sldId id="284" r:id="rId13"/>
    <p:sldId id="302" r:id="rId14"/>
    <p:sldId id="297" r:id="rId15"/>
    <p:sldId id="289" r:id="rId16"/>
    <p:sldId id="295" r:id="rId17"/>
    <p:sldId id="300" r:id="rId18"/>
    <p:sldId id="301" r:id="rId19"/>
    <p:sldId id="288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6600"/>
    <a:srgbClr val="180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5" autoAdjust="0"/>
    <p:restoredTop sz="94660"/>
  </p:normalViewPr>
  <p:slideViewPr>
    <p:cSldViewPr>
      <p:cViewPr>
        <p:scale>
          <a:sx n="125" d="100"/>
          <a:sy n="125" d="100"/>
        </p:scale>
        <p:origin x="-12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Группа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AA2101D-90BF-4EDF-8918-9C03729D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9FA4CD9-952A-40E7-BF41-DAFA9D4662F5}" type="datetimeFigureOut">
              <a:rPr lang="ru-RU" smtClean="0"/>
              <a:pPr/>
              <a:t>16.05.2021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620688"/>
            <a:ext cx="5940152" cy="4392488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56972"/>
            <a:ext cx="4752528" cy="199806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Підготувала: </a:t>
            </a:r>
          </a:p>
          <a:p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Ткачук 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Софія, </a:t>
            </a:r>
            <a:endParaRPr lang="uk-UA" sz="1800" b="1" dirty="0" smtClean="0">
              <a:solidFill>
                <a:srgbClr val="00206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Ліга старшокласників</a:t>
            </a:r>
            <a:endParaRPr lang="uk-UA" sz="1800" b="1" dirty="0" smtClean="0">
              <a:solidFill>
                <a:srgbClr val="00206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                         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2021 р.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32657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Комунальний заклад середньої освіти 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І-ІІІ ступенів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«Ватутінський ліцей №5 Ватутінської  міської ради Черкаської області»</a:t>
            </a:r>
          </a:p>
          <a:p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rabic Typesetting" panose="03020402040406030203" pitchFamily="66" charset="-78"/>
              </a:rPr>
              <a:t>Проект Ліги старшокласників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«Я - свідомий громадянин України»</a:t>
            </a:r>
          </a:p>
          <a:p>
            <a:r>
              <a:rPr lang="uk-UA" b="1" dirty="0" smtClean="0">
                <a:solidFill>
                  <a:schemeClr val="accent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-                 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888432" cy="324036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Челендж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«Плакат єднання: Шевченко об'єднує»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OA\Desktop\Шевченко 2021\157749582_1342379612807621_8556819824560490662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r="3504" b="12523"/>
          <a:stretch/>
        </p:blipFill>
        <p:spPr bwMode="auto">
          <a:xfrm>
            <a:off x="467544" y="292636"/>
            <a:ext cx="3899204" cy="627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694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22"/>
            <a:ext cx="9221161" cy="69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580" y="2420888"/>
            <a:ext cx="3921860" cy="345638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Виставка до творів Кобзаря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VOA\Desktop\Шевченко 2021\158442011_470090044033305_1809161702000908733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43647" cy="437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OA\Desktop\Шевченко 2021\157992084_259521212556736_1231730838274899041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4"/>
          <a:stretch/>
        </p:blipFill>
        <p:spPr bwMode="auto">
          <a:xfrm>
            <a:off x="1403648" y="4725143"/>
            <a:ext cx="2906539" cy="1946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OA\Desktop\Шевченко 2021\157931982_2825524097698216_712812833429086379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15587"/>
          <a:stretch/>
        </p:blipFill>
        <p:spPr bwMode="auto">
          <a:xfrm>
            <a:off x="3635896" y="404699"/>
            <a:ext cx="4586069" cy="3291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286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996952"/>
            <a:ext cx="3849474" cy="338437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Вшановуємо пам’ять безсмертного Кобзаря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VOA\Desktop\Шевченко 2021\159964395_706961439979128_1239869374425146177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22516" r="12301" b="-1"/>
          <a:stretch/>
        </p:blipFill>
        <p:spPr bwMode="auto">
          <a:xfrm>
            <a:off x="467544" y="332656"/>
            <a:ext cx="4104456" cy="298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VOA\Desktop\Шевченко 2021\159422292_824309904789240_6223840463102593545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b="27711"/>
          <a:stretch/>
        </p:blipFill>
        <p:spPr bwMode="auto">
          <a:xfrm>
            <a:off x="1259632" y="3461324"/>
            <a:ext cx="266429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VOA\Desktop\Шевченко 2021\158134008_1111959705938714_2715649673204011408_n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67" r="832" b="20912"/>
          <a:stretch/>
        </p:blipFill>
        <p:spPr bwMode="auto">
          <a:xfrm>
            <a:off x="5364088" y="332656"/>
            <a:ext cx="2337306" cy="276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2286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22"/>
            <a:ext cx="9221161" cy="69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579" y="2420888"/>
            <a:ext cx="4610581" cy="28083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Вшановуємо пам'ять </a:t>
            </a:r>
            <a:r>
              <a:rPr lang="uk-UA" dirty="0">
                <a:solidFill>
                  <a:srgbClr val="FF0000"/>
                </a:solidFill>
              </a:rPr>
              <a:t>героям Чорнобиля</a:t>
            </a:r>
            <a:r>
              <a:rPr lang="uk-UA" dirty="0" smtClean="0">
                <a:solidFill>
                  <a:srgbClr val="FF0000"/>
                </a:solidFill>
              </a:rPr>
              <a:t>,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героям </a:t>
            </a:r>
            <a:r>
              <a:rPr lang="uk-UA" dirty="0">
                <a:solidFill>
                  <a:srgbClr val="FF0000"/>
                </a:solidFill>
              </a:rPr>
              <a:t>Небесної сотні, </a:t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Учасникам АТО, </a:t>
            </a:r>
            <a:r>
              <a:rPr lang="uk-UA" dirty="0" err="1">
                <a:solidFill>
                  <a:srgbClr val="FF0000"/>
                </a:solidFill>
              </a:rPr>
              <a:t>воїнам-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інтернаціоналістам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5" descr="F:\фото школа\GEDC128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20688"/>
            <a:ext cx="3636404" cy="259228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744416" cy="2609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5354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08920"/>
            <a:ext cx="4176464" cy="216024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Пісенний вернісаж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«Ми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співуча нація»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 descr="C:\Users\VOA\Desktop\IMG_203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VOA\Desktop\Козацька рада №1\IMG_10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4" y="3590492"/>
            <a:ext cx="439248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VOA\Desktop\Козацька рада №1\IMG_10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08311" cy="179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7600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5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88753"/>
            <a:ext cx="3816424" cy="23445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Ми </a:t>
            </a:r>
            <a:r>
              <a:rPr lang="uk-UA" dirty="0" err="1" smtClean="0">
                <a:solidFill>
                  <a:srgbClr val="FF0000"/>
                </a:solidFill>
              </a:rPr>
              <a:t>–патріоти</a:t>
            </a:r>
            <a:r>
              <a:rPr lang="uk-UA" dirty="0" smtClean="0">
                <a:solidFill>
                  <a:srgbClr val="FF0000"/>
                </a:solidFill>
              </a:rPr>
              <a:t> своєї Батьківщини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VOA\Desktop\фото 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6" y="476672"/>
            <a:ext cx="431852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E:\IMG_20180823_0919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6" y="3573016"/>
            <a:ext cx="432048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7" y="452784"/>
            <a:ext cx="4010243" cy="2760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48810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0"/>
            <a:ext cx="9539536" cy="71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80928"/>
            <a:ext cx="4392488" cy="25202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Ми нащадки козацького роду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VOA\Desktop\фото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6" y="3566407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OA\Desktop\фото 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051" r="12652"/>
          <a:stretch/>
        </p:blipFill>
        <p:spPr bwMode="auto">
          <a:xfrm>
            <a:off x="4916884" y="260648"/>
            <a:ext cx="4227116" cy="287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КОЗАЦТВО\фотозвіт КОЗАЦЬКІ класи\КОЗАЧАТА\IMG-88120e71219219e0950a05f7ee0419fa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4" y="260648"/>
            <a:ext cx="4168375" cy="287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352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0"/>
            <a:ext cx="9539536" cy="71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80928"/>
            <a:ext cx="4392488" cy="25202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Ми нащадки козацького роду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VOA\Desktop\фото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6" y="3566407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OA\Desktop\фото 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051" r="12652"/>
          <a:stretch/>
        </p:blipFill>
        <p:spPr bwMode="auto">
          <a:xfrm>
            <a:off x="4916884" y="260648"/>
            <a:ext cx="4227116" cy="287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КОЗАЦТВО\фотозвіт КОЗАЦЬКІ класи\КОЗАЧАТА\IMG-88120e71219219e0950a05f7ee0419fa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4" y="260648"/>
            <a:ext cx="4168375" cy="287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99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0"/>
            <a:ext cx="9539536" cy="71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80928"/>
            <a:ext cx="4392488" cy="25202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Ми любимо свій край, пишаємося ним!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027881" cy="3020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>
          <a:xfrm>
            <a:off x="4795042" y="339477"/>
            <a:ext cx="4197912" cy="286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VOA\Desktop\IMG_20200305_0932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476"/>
            <a:ext cx="4032448" cy="2869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4299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Слайд15.JPG"/>
          <p:cNvPicPr>
            <a:picLocks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" y="-675456"/>
            <a:ext cx="914400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2024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04800"/>
            <a:ext cx="7299103" cy="81994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Мета  проекту:</a:t>
            </a:r>
            <a:endParaRPr lang="ru-RU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128792" cy="38164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uk-UA" dirty="0">
              <a:solidFill>
                <a:srgbClr val="FF0000"/>
              </a:solidFill>
            </a:endParaRPr>
          </a:p>
          <a:p>
            <a:pPr lvl="0"/>
            <a:r>
              <a:rPr lang="uk-UA" dirty="0">
                <a:solidFill>
                  <a:srgbClr val="FF0000"/>
                </a:solidFill>
                <a:latin typeface="Arabic Typesetting"/>
              </a:rPr>
              <a:t>о</a:t>
            </a:r>
            <a:r>
              <a:rPr lang="uk-UA" dirty="0" smtClean="0">
                <a:solidFill>
                  <a:srgbClr val="FF0000"/>
                </a:solidFill>
                <a:latin typeface="Arabic Typesetting"/>
              </a:rPr>
              <a:t>смислення учнями своєї ролі у формуванні громадянського суспільства</a:t>
            </a:r>
            <a:r>
              <a:rPr lang="ru-RU" dirty="0" smtClean="0">
                <a:solidFill>
                  <a:srgbClr val="FF0000"/>
                </a:solidFill>
                <a:latin typeface="Arabic Typesetting"/>
              </a:rPr>
              <a:t>;</a:t>
            </a:r>
            <a:r>
              <a:rPr lang="ru-RU" dirty="0">
                <a:solidFill>
                  <a:srgbClr val="FF0000"/>
                </a:solidFill>
                <a:latin typeface="Arabic Typesetting"/>
              </a:rPr>
              <a:t> </a:t>
            </a:r>
            <a:endParaRPr lang="ru-RU" dirty="0" smtClean="0">
              <a:solidFill>
                <a:srgbClr val="FF0000"/>
              </a:solidFill>
              <a:latin typeface="Arabic Typesetting"/>
            </a:endParaRPr>
          </a:p>
          <a:p>
            <a:pPr lvl="0"/>
            <a:r>
              <a:rPr lang="uk-UA" dirty="0">
                <a:solidFill>
                  <a:srgbClr val="FF0000"/>
                </a:solidFill>
                <a:latin typeface="Arabic Typesetting"/>
              </a:rPr>
              <a:t>с</a:t>
            </a:r>
            <a:r>
              <a:rPr lang="uk-UA" dirty="0" smtClean="0">
                <a:solidFill>
                  <a:srgbClr val="FF0000"/>
                </a:solidFill>
                <a:latin typeface="Arabic Typesetting"/>
              </a:rPr>
              <a:t>прияння розвитку активної життєвої позиції учнів, їх соціальному й індивідуальному самовизначенню;</a:t>
            </a:r>
            <a:endParaRPr lang="uk-UA" dirty="0">
              <a:solidFill>
                <a:srgbClr val="FF0000"/>
              </a:solidFill>
              <a:latin typeface="Arabic Typesetting"/>
            </a:endParaRPr>
          </a:p>
          <a:p>
            <a:pPr lvl="0"/>
            <a:r>
              <a:rPr lang="uk-UA" dirty="0">
                <a:solidFill>
                  <a:srgbClr val="FF0000"/>
                </a:solidFill>
                <a:latin typeface="Arabic Typesetting"/>
              </a:rPr>
              <a:t>виховувати почуття патріотизму, національної гордості, любові до рідного </a:t>
            </a:r>
            <a:r>
              <a:rPr lang="uk-UA" dirty="0" smtClean="0">
                <a:solidFill>
                  <a:srgbClr val="FF0000"/>
                </a:solidFill>
                <a:latin typeface="Arabic Typesetting"/>
              </a:rPr>
              <a:t>краю</a:t>
            </a:r>
            <a:endParaRPr lang="uk-UA" dirty="0">
              <a:solidFill>
                <a:srgbClr val="FF0000"/>
              </a:solidFill>
              <a:latin typeface="Arabic Typesetting"/>
            </a:endParaRPr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5892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завантаженн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414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980728"/>
            <a:ext cx="5760640" cy="381642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Вишита </a:t>
            </a:r>
            <a:r>
              <a:rPr lang="uk-UA" dirty="0">
                <a:solidFill>
                  <a:srgbClr val="FF0000"/>
                </a:solidFill>
                <a:latin typeface="Monotype Corsiva" pitchFamily="66" charset="0"/>
              </a:rPr>
              <a:t>колоссям і калиною,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err="1" smtClean="0">
                <a:solidFill>
                  <a:srgbClr val="FF0000"/>
                </a:solidFill>
                <a:latin typeface="Monotype Corsiva" pitchFamily="66" charset="0"/>
              </a:rPr>
              <a:t>Вигойдана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співом солов’я,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Зветься величаво – Україною,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Земле зачарована моя</a:t>
            </a:r>
            <a:r>
              <a:rPr lang="uk-UA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6916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" y="145236"/>
            <a:ext cx="2319455" cy="174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07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A\Desktop\фото 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5" y="2276872"/>
            <a:ext cx="79790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OA\Desktop\фото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04656" cy="15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8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645024"/>
            <a:ext cx="4320480" cy="223224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Конкурс читців «Ми горді твої українці»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4" name="Picture 4" descr="E:\IMG-83f6a38fd51571605e128ce3106310fc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20713" r="6564"/>
          <a:stretch/>
        </p:blipFill>
        <p:spPr bwMode="auto">
          <a:xfrm>
            <a:off x="504056" y="483244"/>
            <a:ext cx="3456384" cy="5255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8090"/>
            <a:ext cx="4469462" cy="281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996952"/>
            <a:ext cx="3849474" cy="338437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Вшановуємо пам’ять українського патріота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Василя Сліпака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VOA\Desktop\фото 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7759" r="15806" b="7009"/>
          <a:stretch/>
        </p:blipFill>
        <p:spPr bwMode="auto">
          <a:xfrm>
            <a:off x="251520" y="260649"/>
            <a:ext cx="4896544" cy="3502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OA\Desktop\фото 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02802" cy="2129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OA\Desktop\фото 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" y="4005064"/>
            <a:ext cx="4395542" cy="2403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110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416"/>
            <a:ext cx="10151096" cy="713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356992"/>
            <a:ext cx="4464496" cy="295232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Леся Українка – геніальна дочка  українського народу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 descr="E:\ЛЕСЯ\152401002_1350482405309750_5110359286268109173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3972" r="7509" b="8642"/>
          <a:stretch/>
        </p:blipFill>
        <p:spPr bwMode="auto">
          <a:xfrm>
            <a:off x="307975" y="3232690"/>
            <a:ext cx="4552057" cy="3313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E:\ЛЕСЯ\IMG_1719 - копия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/>
          <a:stretch/>
        </p:blipFill>
        <p:spPr bwMode="auto">
          <a:xfrm>
            <a:off x="4211960" y="160338"/>
            <a:ext cx="4464496" cy="296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utoShape 7" descr="Архівний товар. Портрет Леси Украинки купить с доставкой по Украине.  Продажа по ценам издательства. Читать отзывы в интернет магазине Рано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Архівний товар. Портрет Леси Украинки купить с доставкой по Украине.  Продажа по ценам издательства. Читать отзывы в интернет магазине Ранок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Архівний товар. Портрет Леси Украинки купить с доставкой по Украине.  Продажа по ценам издательства. Читать отзывы в интернет магазине Ранок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VOA\Desktop\фото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2405"/>
            <a:ext cx="1800225" cy="254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286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816424" cy="576064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 150-річчя з Дня народження Лесі Українки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ЛЕСЯ\154010300_1120153261788533_8153706556249827341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r="2336"/>
          <a:stretch/>
        </p:blipFill>
        <p:spPr bwMode="auto">
          <a:xfrm>
            <a:off x="179512" y="265096"/>
            <a:ext cx="4392488" cy="301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ЛЕСЯ\IMG_17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18018" r="5195"/>
          <a:stretch/>
        </p:blipFill>
        <p:spPr bwMode="auto">
          <a:xfrm>
            <a:off x="194291" y="3516103"/>
            <a:ext cx="4392488" cy="2949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ЛЕСЯ\152714591_233238055162255_3230722561399366869_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9"/>
          <a:stretch/>
        </p:blipFill>
        <p:spPr bwMode="auto">
          <a:xfrm>
            <a:off x="4932040" y="332656"/>
            <a:ext cx="388843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2286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2-10/1349768359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6631"/>
            <a:ext cx="3528392" cy="590465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21 лютого – День рідної мови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://vatschool5.ucoz.ua/111111/2021/03_03_2021/risunok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279"/>
            <a:ext cx="413200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vatschool5.ucoz.ua/111111/2021/03_03_2021/risunok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856"/>
            <a:ext cx="2160240" cy="2990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vatschool5.ucoz.ua/111111/2021/03_03_2021/risunok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2339"/>
            <a:ext cx="4248471" cy="2756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4491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130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Природа 16 х 9</vt:lpstr>
      <vt:lpstr> </vt:lpstr>
      <vt:lpstr>         Мета  проекту:</vt:lpstr>
      <vt:lpstr>Вишита колоссям і калиною, Вигойдана співом солов’я, Зветься величаво – Україною, Земле зачарована моя. </vt:lpstr>
      <vt:lpstr>Презентация PowerPoint</vt:lpstr>
      <vt:lpstr>Конкурс читців «Ми горді твої українці» </vt:lpstr>
      <vt:lpstr>Вшановуємо пам’ять українського патріота Василя Сліпака </vt:lpstr>
      <vt:lpstr>Леся Українка – геніальна дочка  українського народу</vt:lpstr>
      <vt:lpstr>До 150-річчя з Дня народження Лесі Українки</vt:lpstr>
      <vt:lpstr>21 лютого – День рідної мови</vt:lpstr>
      <vt:lpstr>Челендж   «Плакат єднання: Шевченко об'єднує»</vt:lpstr>
      <vt:lpstr>Виставка до творів Кобзаря</vt:lpstr>
      <vt:lpstr>Вшановуємо пам’ять безсмертного Кобзаря</vt:lpstr>
      <vt:lpstr>Вшановуємо пам'ять героям Чорнобиля, героям Небесної сотні,  Учасникам АТО, воїнам- інтернаціоналістам </vt:lpstr>
      <vt:lpstr>Пісенний вернісаж  «Ми співуча нація»  </vt:lpstr>
      <vt:lpstr> Ми –патріоти своєї Батьківщини</vt:lpstr>
      <vt:lpstr>Ми нащадки козацького роду</vt:lpstr>
      <vt:lpstr>Ми нащадки козацького роду</vt:lpstr>
      <vt:lpstr>Ми любимо свій край, пишаємося ним!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“Земля” ЗОШ I-III ступенів № 5 міста Ватутіне Черкаської області</dc:title>
  <dc:creator>1</dc:creator>
  <cp:lastModifiedBy>Админ</cp:lastModifiedBy>
  <cp:revision>141</cp:revision>
  <dcterms:created xsi:type="dcterms:W3CDTF">2017-05-30T12:10:06Z</dcterms:created>
  <dcterms:modified xsi:type="dcterms:W3CDTF">2021-05-16T20:46:00Z</dcterms:modified>
</cp:coreProperties>
</file>